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31" r:id="rId5"/>
    <p:sldId id="2469" r:id="rId6"/>
    <p:sldId id="2532" r:id="rId7"/>
    <p:sldId id="2536" r:id="rId8"/>
    <p:sldId id="2537" r:id="rId9"/>
    <p:sldId id="2538" r:id="rId10"/>
    <p:sldId id="2534" r:id="rId11"/>
    <p:sldId id="2541" r:id="rId12"/>
    <p:sldId id="25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5686A-51AF-498F-9FEF-EED0BD2A2745}" v="6" dt="2024-03-18T13:08:03.286"/>
    <p1510:client id="{79856D06-4FFC-4566-B886-8B6C788DDBA5}" v="14" dt="2024-03-18T15:02:55.12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74"/>
  </p:normalViewPr>
  <p:slideViewPr>
    <p:cSldViewPr snapToGrid="0" snapToObjects="1" showGuides="1">
      <p:cViewPr>
        <p:scale>
          <a:sx n="35" d="100"/>
          <a:sy n="35" d="100"/>
        </p:scale>
        <p:origin x="1752" y="11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Cheng" userId="35dc558f410b8d97" providerId="LiveId" clId="{79856D06-4FFC-4566-B886-8B6C788DDBA5}"/>
    <pc:docChg chg="delSld modSld sldOrd">
      <pc:chgData name="Julia Cheng" userId="35dc558f410b8d97" providerId="LiveId" clId="{79856D06-4FFC-4566-B886-8B6C788DDBA5}" dt="2024-03-18T15:05:40.810" v="37" actId="1037"/>
      <pc:docMkLst>
        <pc:docMk/>
      </pc:docMkLst>
      <pc:sldChg chg="modSp mod">
        <pc:chgData name="Julia Cheng" userId="35dc558f410b8d97" providerId="LiveId" clId="{79856D06-4FFC-4566-B886-8B6C788DDBA5}" dt="2024-03-18T15:05:40.810" v="37" actId="1037"/>
        <pc:sldMkLst>
          <pc:docMk/>
          <pc:sldMk cId="1296604857" sldId="2531"/>
        </pc:sldMkLst>
        <pc:spChg chg="mod">
          <ac:chgData name="Julia Cheng" userId="35dc558f410b8d97" providerId="LiveId" clId="{79856D06-4FFC-4566-B886-8B6C788DDBA5}" dt="2024-03-18T15:05:37.861" v="33" actId="1035"/>
          <ac:spMkLst>
            <pc:docMk/>
            <pc:sldMk cId="1296604857" sldId="2531"/>
            <ac:spMk id="2" creationId="{24648985-BCC8-2635-3E8D-3609149C44AF}"/>
          </ac:spMkLst>
        </pc:spChg>
        <pc:spChg chg="mod">
          <ac:chgData name="Julia Cheng" userId="35dc558f410b8d97" providerId="LiveId" clId="{79856D06-4FFC-4566-B886-8B6C788DDBA5}" dt="2024-03-18T15:04:51.800" v="23" actId="1076"/>
          <ac:spMkLst>
            <pc:docMk/>
            <pc:sldMk cId="1296604857" sldId="2531"/>
            <ac:spMk id="4" creationId="{566F62C9-A1BC-DD47-B0A8-8EF9838D62BB}"/>
          </ac:spMkLst>
        </pc:spChg>
        <pc:spChg chg="mod">
          <ac:chgData name="Julia Cheng" userId="35dc558f410b8d97" providerId="LiveId" clId="{79856D06-4FFC-4566-B886-8B6C788DDBA5}" dt="2024-03-18T15:05:40.810" v="37" actId="1037"/>
          <ac:spMkLst>
            <pc:docMk/>
            <pc:sldMk cId="1296604857" sldId="2531"/>
            <ac:spMk id="7" creationId="{0275B434-0010-E965-841C-DE69C4684319}"/>
          </ac:spMkLst>
        </pc:spChg>
      </pc:sldChg>
      <pc:sldChg chg="addSp delSp modSp ord">
        <pc:chgData name="Julia Cheng" userId="35dc558f410b8d97" providerId="LiveId" clId="{79856D06-4FFC-4566-B886-8B6C788DDBA5}" dt="2024-03-18T15:02:55.127" v="22"/>
        <pc:sldMkLst>
          <pc:docMk/>
          <pc:sldMk cId="605467884" sldId="2532"/>
        </pc:sldMkLst>
        <pc:spChg chg="add">
          <ac:chgData name="Julia Cheng" userId="35dc558f410b8d97" providerId="LiveId" clId="{79856D06-4FFC-4566-B886-8B6C788DDBA5}" dt="2024-03-18T15:01:35.572" v="10"/>
          <ac:spMkLst>
            <pc:docMk/>
            <pc:sldMk cId="605467884" sldId="2532"/>
            <ac:spMk id="3" creationId="{875B68AC-0B47-7FD7-3DAD-18943A7B5AE3}"/>
          </ac:spMkLst>
        </pc:spChg>
        <pc:spChg chg="add del mod">
          <ac:chgData name="Julia Cheng" userId="35dc558f410b8d97" providerId="LiveId" clId="{79856D06-4FFC-4566-B886-8B6C788DDBA5}" dt="2024-03-18T15:02:04.806" v="15" actId="478"/>
          <ac:spMkLst>
            <pc:docMk/>
            <pc:sldMk cId="605467884" sldId="2532"/>
            <ac:spMk id="4" creationId="{9A2EB8FC-6BDE-B4FB-EC2C-C02158AF65A1}"/>
          </ac:spMkLst>
        </pc:spChg>
        <pc:spChg chg="add del mod">
          <ac:chgData name="Julia Cheng" userId="35dc558f410b8d97" providerId="LiveId" clId="{79856D06-4FFC-4566-B886-8B6C788DDBA5}" dt="2024-03-18T15:02:04.806" v="15" actId="478"/>
          <ac:spMkLst>
            <pc:docMk/>
            <pc:sldMk cId="605467884" sldId="2532"/>
            <ac:spMk id="5" creationId="{ED3721EA-000C-A0FA-5FDF-D38A4B840CA3}"/>
          </ac:spMkLst>
        </pc:spChg>
        <pc:spChg chg="add mod">
          <ac:chgData name="Julia Cheng" userId="35dc558f410b8d97" providerId="LiveId" clId="{79856D06-4FFC-4566-B886-8B6C788DDBA5}" dt="2024-03-18T15:02:55.127" v="22"/>
          <ac:spMkLst>
            <pc:docMk/>
            <pc:sldMk cId="605467884" sldId="2532"/>
            <ac:spMk id="6" creationId="{8AE81CA2-48D8-E8E6-5538-9D0EA107550A}"/>
          </ac:spMkLst>
        </pc:spChg>
      </pc:sldChg>
      <pc:sldChg chg="ord">
        <pc:chgData name="Julia Cheng" userId="35dc558f410b8d97" providerId="LiveId" clId="{79856D06-4FFC-4566-B886-8B6C788DDBA5}" dt="2024-03-18T14:28:25.372" v="1"/>
        <pc:sldMkLst>
          <pc:docMk/>
          <pc:sldMk cId="1837330299" sldId="2534"/>
        </pc:sldMkLst>
      </pc:sldChg>
      <pc:sldChg chg="del">
        <pc:chgData name="Julia Cheng" userId="35dc558f410b8d97" providerId="LiveId" clId="{79856D06-4FFC-4566-B886-8B6C788DDBA5}" dt="2024-03-18T14:28:28.834" v="3" actId="47"/>
        <pc:sldMkLst>
          <pc:docMk/>
          <pc:sldMk cId="2133369451" sldId="2539"/>
        </pc:sldMkLst>
      </pc:sldChg>
      <pc:sldChg chg="del">
        <pc:chgData name="Julia Cheng" userId="35dc558f410b8d97" providerId="LiveId" clId="{79856D06-4FFC-4566-B886-8B6C788DDBA5}" dt="2024-03-18T14:28:26.952" v="2" actId="47"/>
        <pc:sldMkLst>
          <pc:docMk/>
          <pc:sldMk cId="661251603" sldId="254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50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67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07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11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11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0D9A71-4723-318F-C9C2-A78E2B694A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97E42D-5E17-7C76-9F7D-0B1EC402C3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CF5214-BAF8-8514-D9E3-DDD504A31B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000703-5040-3702-1528-F2226277CC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447B9-A1CD-B8D8-4FD3-A505B9ACD3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79251-F5C6-C2BD-F8FF-834672C711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2FE91B6-3FF0-7E5D-54DA-F1738C53B0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C4073-3846-B3C7-13EA-D585D0241C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08C8E-8848-0563-A020-43F3295C00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989D8-A347-81C7-32D9-E12299F6335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B803F5-45DF-1128-6100-2F10EB13F4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08DF6-5037-363A-D495-7D49D3EE20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122691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75657"/>
            <a:ext cx="10896600" cy="3204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DA51DAE-70D5-670E-0512-6D3D87279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15E8D-1FEC-DF9F-AFBC-45AC80A9DA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672F7-6F1E-B5F8-D111-799B2C4A5A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FB2EE8-F086-AC09-D4FF-5B41B4EAF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F25DC-2220-A7C3-D7CF-C9BF7DC3E0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D550B-8177-0A10-F8B5-965766F9098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CA2F9-D292-2A36-2C2B-01C0A5C159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3771C-0245-E2F2-6D9B-A80890CD07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4DAD80-935E-1259-8337-9302BCD9A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3A7E5-67D2-51AE-C09E-4EB06E7495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24C5-CBBF-C6D4-C9CD-4858D41B98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0C47D-B0AE-9E59-A1D3-21F8530029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22F9F-EB81-A0A9-3124-03576F3C9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B880-736A-41D0-4CDF-906D0D32D4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DB5228-26E3-B388-99AB-D6E28F6ED6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B750-8624-CF47-B512-2548F394EBC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6811-6AF7-0E20-D7FA-553D839C0B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14A5E-0111-C20E-9AD9-4CAB4D23DB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71C3BC6-F801-857C-8E0C-7DDA360BC9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custGeom>
            <a:avLst/>
            <a:gdLst>
              <a:gd name="connsiteX0" fmla="*/ 0 w 11353799"/>
              <a:gd name="connsiteY0" fmla="*/ 0 h 4631365"/>
              <a:gd name="connsiteX1" fmla="*/ 11353799 w 11353799"/>
              <a:gd name="connsiteY1" fmla="*/ 0 h 4631365"/>
              <a:gd name="connsiteX2" fmla="*/ 11353799 w 11353799"/>
              <a:gd name="connsiteY2" fmla="*/ 4631365 h 4631365"/>
              <a:gd name="connsiteX3" fmla="*/ 10892905 w 11353799"/>
              <a:gd name="connsiteY3" fmla="*/ 4631365 h 4631365"/>
              <a:gd name="connsiteX4" fmla="*/ 10892905 w 11353799"/>
              <a:gd name="connsiteY4" fmla="*/ 1965657 h 4631365"/>
              <a:gd name="connsiteX5" fmla="*/ 5773993 w 11353799"/>
              <a:gd name="connsiteY5" fmla="*/ 1965657 h 4631365"/>
              <a:gd name="connsiteX6" fmla="*/ 5773993 w 11353799"/>
              <a:gd name="connsiteY6" fmla="*/ 4631365 h 4631365"/>
              <a:gd name="connsiteX7" fmla="*/ 5118912 w 11353799"/>
              <a:gd name="connsiteY7" fmla="*/ 4631365 h 4631365"/>
              <a:gd name="connsiteX8" fmla="*/ 5118912 w 11353799"/>
              <a:gd name="connsiteY8" fmla="*/ 1965657 h 4631365"/>
              <a:gd name="connsiteX9" fmla="*/ 0 w 11353799"/>
              <a:gd name="connsiteY9" fmla="*/ 1965657 h 463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53799" h="4631365">
                <a:moveTo>
                  <a:pt x="0" y="0"/>
                </a:moveTo>
                <a:lnTo>
                  <a:pt x="11353799" y="0"/>
                </a:lnTo>
                <a:lnTo>
                  <a:pt x="11353799" y="4631365"/>
                </a:lnTo>
                <a:lnTo>
                  <a:pt x="10892905" y="4631365"/>
                </a:lnTo>
                <a:lnTo>
                  <a:pt x="10892905" y="1965657"/>
                </a:lnTo>
                <a:lnTo>
                  <a:pt x="5773993" y="1965657"/>
                </a:lnTo>
                <a:lnTo>
                  <a:pt x="5773993" y="4631365"/>
                </a:lnTo>
                <a:lnTo>
                  <a:pt x="5118912" y="4631365"/>
                </a:lnTo>
                <a:lnTo>
                  <a:pt x="5118912" y="1965657"/>
                </a:lnTo>
                <a:lnTo>
                  <a:pt x="0" y="1965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9DBB42-C0AF-BA88-3E44-5D81D04685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BB105E-34AD-3B20-BA4B-F2896C2BFB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B6C343-7B00-3AEC-3ED2-3100843466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1290A-034A-F4BD-B23D-0BCD0540BB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F4A16E-398B-0ACC-EC1B-8E5E2D872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FCDBD04-BDA1-3ED9-D460-DCB6842CE3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78794" y="4213707"/>
            <a:ext cx="2194560" cy="2834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78" r:id="rId11"/>
    <p:sldLayoutId id="2147483679" r:id="rId12"/>
    <p:sldLayoutId id="2147483672" r:id="rId13"/>
    <p:sldLayoutId id="2147483683" r:id="rId14"/>
    <p:sldLayoutId id="2147483675" r:id="rId15"/>
    <p:sldLayoutId id="2147483681" r:id="rId16"/>
    <p:sldLayoutId id="2147483682" r:id="rId17"/>
    <p:sldLayoutId id="2147483671" r:id="rId18"/>
    <p:sldLayoutId id="2147483677" r:id="rId19"/>
    <p:sldLayoutId id="2147483676" r:id="rId20"/>
    <p:sldLayoutId id="2147483684" r:id="rId2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-150" baseline="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ovasbe365-my.sharepoint.com/:v:/g/personal/60490_novasbe_pt/ESAjLy5i4PNBvTnpJZb2DEUBJoNbC5Gtg8y-9H0qNUyPxQ?e=mWuyl9&amp;nav=eyJyZWZlcnJhbEluZm8iOnsicmVmZXJyYWxBcHAiOiJTdHJlYW1XZWJBcHAiLCJyZWZlcnJhbFZpZXciOiJTaGFyZURpYWxvZy1MaW5rIiwicmVmZXJyYWxBcHBQbGF0Zm9ybSI6IldlYiIsInJlZmVycmFsTW9kZSI6InZpZXcifX0%3D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xhere.com/ko/photo/51702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hiking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75" b="78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36" y="3494099"/>
            <a:ext cx="5445858" cy="1055886"/>
          </a:xfrm>
        </p:spPr>
        <p:txBody>
          <a:bodyPr/>
          <a:lstStyle/>
          <a:p>
            <a:r>
              <a:rPr lang="en-US" sz="7000" spc="-300" dirty="0" err="1">
                <a:solidFill>
                  <a:schemeClr val="tx2"/>
                </a:solidFill>
              </a:rPr>
              <a:t>Sbe</a:t>
            </a:r>
            <a:r>
              <a:rPr lang="en-US" sz="7000" spc="-300" dirty="0" err="1"/>
              <a:t>SCAPE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48985-BCC8-2635-3E8D-3609149C44AF}"/>
              </a:ext>
            </a:extLst>
          </p:cNvPr>
          <p:cNvSpPr txBox="1"/>
          <p:nvPr/>
        </p:nvSpPr>
        <p:spPr>
          <a:xfrm>
            <a:off x="1240936" y="4465996"/>
            <a:ext cx="55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Aptos Display" panose="020B0004020202020204" pitchFamily="34" charset="0"/>
              </a:rPr>
              <a:t>NOVA SCHOOL OF ECONOMICS AND BUSINESS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5B434-0010-E965-841C-DE69C4684319}"/>
              </a:ext>
            </a:extLst>
          </p:cNvPr>
          <p:cNvSpPr txBox="1"/>
          <p:nvPr/>
        </p:nvSpPr>
        <p:spPr>
          <a:xfrm>
            <a:off x="1222648" y="485726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latin typeface="Aptos Display" panose="020B0004020202020204" pitchFamily="34" charset="0"/>
              </a:rPr>
              <a:t>Web and Cloud Computing</a:t>
            </a:r>
          </a:p>
          <a:p>
            <a:r>
              <a:rPr lang="pt-PT" dirty="0">
                <a:latin typeface="Aptos Display" panose="020B0004020202020204" pitchFamily="34" charset="0"/>
              </a:rPr>
              <a:t>Professor: João Costa Seco </a:t>
            </a:r>
          </a:p>
          <a:p>
            <a:r>
              <a:rPr lang="pt-BR" dirty="0">
                <a:latin typeface="Aptos Display" panose="020B0004020202020204" pitchFamily="34" charset="0"/>
              </a:rPr>
              <a:t>-  Julia Cheng         60490</a:t>
            </a:r>
          </a:p>
          <a:p>
            <a:r>
              <a:rPr lang="pt-BR" dirty="0">
                <a:latin typeface="Aptos Display" panose="020B0004020202020204" pitchFamily="34" charset="0"/>
              </a:rPr>
              <a:t>-  Carolina Aparicio   61582</a:t>
            </a:r>
          </a:p>
          <a:p>
            <a:r>
              <a:rPr lang="pt-BR" dirty="0">
                <a:latin typeface="Aptos Display" panose="020B0004020202020204" pitchFamily="34" charset="0"/>
              </a:rPr>
              <a:t>-  Ekaterina Gonchar   59573</a:t>
            </a:r>
          </a:p>
          <a:p>
            <a:r>
              <a:rPr lang="pt-BR" dirty="0">
                <a:latin typeface="Aptos Display" panose="020B0004020202020204" pitchFamily="34" charset="0"/>
              </a:rPr>
              <a:t>-  Adam Bernard        60865</a:t>
            </a:r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871874"/>
            <a:ext cx="4008437" cy="1395208"/>
          </a:xfrm>
        </p:spPr>
        <p:txBody>
          <a:bodyPr/>
          <a:lstStyle/>
          <a:p>
            <a:r>
              <a:rPr lang="pt-PT" dirty="0"/>
              <a:t>Travel made easy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62CF27-1ECA-7D2B-9D1D-B070E6B36C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pt-PT" dirty="0"/>
              <a:t>SBEscape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4E2D50E-1B0B-6638-B0E4-76816F2417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758" y="5977293"/>
            <a:ext cx="539496" cy="713232"/>
          </a:xfrm>
        </p:spPr>
        <p:txBody>
          <a:bodyPr/>
          <a:lstStyle/>
          <a:p>
            <a:r>
              <a:rPr lang="pt-PT" dirty="0"/>
              <a:t>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8409" y="2805862"/>
            <a:ext cx="4395070" cy="30991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1900" b="1" dirty="0">
                <a:latin typeface="Aptos Display" panose="020B0004020202020204" pitchFamily="34" charset="0"/>
              </a:rPr>
              <a:t>SBEscape</a:t>
            </a:r>
            <a:r>
              <a:rPr lang="pt-PT" sz="1900" dirty="0">
                <a:latin typeface="Aptos Display" panose="020B0004020202020204" pitchFamily="34" charset="0"/>
              </a:rPr>
              <a:t> streamlines your travel by effortlessly </a:t>
            </a:r>
            <a:r>
              <a:rPr lang="pt-PT" sz="1900" b="1" dirty="0">
                <a:latin typeface="Aptos Display" panose="020B0004020202020204" pitchFamily="34" charset="0"/>
              </a:rPr>
              <a:t>finding flights and accomodation</a:t>
            </a:r>
            <a:r>
              <a:rPr lang="pt-PT" sz="1900" dirty="0">
                <a:latin typeface="Aptos Display" panose="020B0004020202020204" pitchFamily="34" charset="0"/>
              </a:rPr>
              <a:t>, ensuring a seamless journey from start to finish for the NOVA SBE community</a:t>
            </a:r>
          </a:p>
          <a:p>
            <a:r>
              <a:rPr lang="pt-PT" sz="1800" b="1" dirty="0">
                <a:latin typeface="Aptos Display" panose="020B0004020202020204" pitchFamily="34" charset="0"/>
              </a:rPr>
              <a:t>Tripadvisor API</a:t>
            </a:r>
          </a:p>
          <a:p>
            <a:pPr marL="0" indent="0">
              <a:buNone/>
            </a:pPr>
            <a:r>
              <a:rPr lang="en-US" dirty="0"/>
              <a:t>https://rapidapi.com/DataCrawler/api/tripadvisor16</a:t>
            </a:r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/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ED38-999B-9EC2-C058-6FC6F732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21" y="244341"/>
            <a:ext cx="10515600" cy="986943"/>
          </a:xfrm>
        </p:spPr>
        <p:txBody>
          <a:bodyPr/>
          <a:lstStyle/>
          <a:p>
            <a:r>
              <a:rPr lang="pt-PT" dirty="0"/>
              <a:t>VIDEO </a:t>
            </a:r>
            <a:endParaRPr lang="en-US" dirty="0"/>
          </a:p>
        </p:txBody>
      </p:sp>
      <p:sp>
        <p:nvSpPr>
          <p:cNvPr id="6" name="Rectangle 3">
            <a:hlinkClick r:id="rId2"/>
            <a:extLst>
              <a:ext uri="{FF2B5EF4-FFF2-40B4-BE49-F238E27FC236}">
                <a16:creationId xmlns:a16="http://schemas.microsoft.com/office/drawing/2014/main" id="{8AE81CA2-48D8-E8E6-5538-9D0EA1075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21" y="15727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Recording-20240318_145831.webm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46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47478"/>
            <a:ext cx="10439401" cy="1617017"/>
          </a:xfrm>
        </p:spPr>
        <p:txBody>
          <a:bodyPr/>
          <a:lstStyle/>
          <a:p>
            <a:r>
              <a:rPr lang="pt-PT" dirty="0"/>
              <a:t>Flight search - html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36BA-E677-F24C-A7C7-5D9B5C1B6707}"/>
              </a:ext>
            </a:extLst>
          </p:cNvPr>
          <p:cNvSpPr txBox="1">
            <a:spLocks/>
          </p:cNvSpPr>
          <p:nvPr/>
        </p:nvSpPr>
        <p:spPr>
          <a:xfrm>
            <a:off x="1049964" y="2945496"/>
            <a:ext cx="5350836" cy="1959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The website includes a section for users to search for flights, specifiying departure and destination cities, and dates 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8F63D-0004-E23F-478B-B78FADB7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58" y="561827"/>
            <a:ext cx="3727642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7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47478"/>
            <a:ext cx="10439401" cy="1617017"/>
          </a:xfrm>
        </p:spPr>
        <p:txBody>
          <a:bodyPr/>
          <a:lstStyle/>
          <a:p>
            <a:r>
              <a:rPr lang="pt-PT" dirty="0"/>
              <a:t>Flight search - 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36BA-E677-F24C-A7C7-5D9B5C1B6707}"/>
              </a:ext>
            </a:extLst>
          </p:cNvPr>
          <p:cNvSpPr txBox="1">
            <a:spLocks/>
          </p:cNvSpPr>
          <p:nvPr/>
        </p:nvSpPr>
        <p:spPr>
          <a:xfrm>
            <a:off x="1049964" y="2945496"/>
            <a:ext cx="5350836" cy="1959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JavaScript event listeners are attached to the search button, triggering function to collect input values and retrieve flight data</a:t>
            </a:r>
          </a:p>
          <a:p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C2955-0D73-CABF-9C4B-04AD976F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389" y="1029293"/>
            <a:ext cx="5108147" cy="52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47478"/>
            <a:ext cx="10439401" cy="1617017"/>
          </a:xfrm>
        </p:spPr>
        <p:txBody>
          <a:bodyPr/>
          <a:lstStyle/>
          <a:p>
            <a:r>
              <a:rPr lang="pt-PT" dirty="0"/>
              <a:t>Auto-complete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36BA-E677-F24C-A7C7-5D9B5C1B6707}"/>
              </a:ext>
            </a:extLst>
          </p:cNvPr>
          <p:cNvSpPr txBox="1">
            <a:spLocks/>
          </p:cNvSpPr>
          <p:nvPr/>
        </p:nvSpPr>
        <p:spPr>
          <a:xfrm>
            <a:off x="914398" y="1823574"/>
            <a:ext cx="5350836" cy="1959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Two input boxes use auto-complete to suggest city names as the user types, improving user experience and input accuracy</a:t>
            </a:r>
          </a:p>
          <a:p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76E10-4364-CC41-11BF-BF255D95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06" y="3415409"/>
            <a:ext cx="4619677" cy="2243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5B68C5-C422-2314-D968-D7F032BEB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74" y="1431822"/>
            <a:ext cx="3251367" cy="39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47478"/>
            <a:ext cx="10439401" cy="1617017"/>
          </a:xfrm>
        </p:spPr>
        <p:txBody>
          <a:bodyPr/>
          <a:lstStyle/>
          <a:p>
            <a:r>
              <a:rPr lang="pt-PT" dirty="0"/>
              <a:t>Inter-slide navigation – html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36BA-E677-F24C-A7C7-5D9B5C1B6707}"/>
              </a:ext>
            </a:extLst>
          </p:cNvPr>
          <p:cNvSpPr txBox="1">
            <a:spLocks/>
          </p:cNvSpPr>
          <p:nvPr/>
        </p:nvSpPr>
        <p:spPr>
          <a:xfrm>
            <a:off x="1011866" y="2373202"/>
            <a:ext cx="5084134" cy="1959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T" dirty="0"/>
              <a:t>Easy and fast </a:t>
            </a:r>
            <a:r>
              <a:rPr lang="en-PT" b="1" dirty="0"/>
              <a:t>transition</a:t>
            </a:r>
            <a:r>
              <a:rPr lang="en-PT" dirty="0"/>
              <a:t> between our website’s functionalities</a:t>
            </a:r>
          </a:p>
          <a:p>
            <a:r>
              <a:rPr lang="en-PT" dirty="0"/>
              <a:t>Buttons for navigating from one service to </a:t>
            </a:r>
            <a:r>
              <a:rPr lang="en-PT" b="1" dirty="0"/>
              <a:t>another “Go to Hotels”</a:t>
            </a:r>
            <a:r>
              <a:rPr lang="en-PT" dirty="0"/>
              <a:t> and </a:t>
            </a:r>
            <a:r>
              <a:rPr lang="en-PT" b="1" dirty="0"/>
              <a:t>“Go to Flights” </a:t>
            </a:r>
            <a:r>
              <a:rPr lang="en-PT" dirty="0"/>
              <a:t>and logo linking back to the Homepage</a:t>
            </a:r>
          </a:p>
        </p:txBody>
      </p:sp>
      <p:pic>
        <p:nvPicPr>
          <p:cNvPr id="5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0808A12-D69E-3D13-7571-FC2FACD5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67" y="2295239"/>
            <a:ext cx="5181600" cy="21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47478"/>
            <a:ext cx="10439401" cy="1617017"/>
          </a:xfrm>
        </p:spPr>
        <p:txBody>
          <a:bodyPr/>
          <a:lstStyle/>
          <a:p>
            <a:r>
              <a:rPr lang="pt-PT" dirty="0"/>
              <a:t>Hotel map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36BA-E677-F24C-A7C7-5D9B5C1B6707}"/>
              </a:ext>
            </a:extLst>
          </p:cNvPr>
          <p:cNvSpPr txBox="1">
            <a:spLocks/>
          </p:cNvSpPr>
          <p:nvPr/>
        </p:nvSpPr>
        <p:spPr>
          <a:xfrm>
            <a:off x="914398" y="1969854"/>
            <a:ext cx="5350836" cy="1173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An embedded Google Maps iframe showcases Lisbon, enhacing the user experience with a visual and interactive element </a:t>
            </a:r>
          </a:p>
          <a:p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42506-E2A7-5CB4-613D-A96A6D02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95" y="3429000"/>
            <a:ext cx="4552370" cy="1285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90810-E684-118B-6A7D-D4C52A1F1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236" y="1334436"/>
            <a:ext cx="5108147" cy="45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1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8483C-D7E5-4BC4-A063-CD9EA2DD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179" y="5461468"/>
            <a:ext cx="3545503" cy="564335"/>
          </a:xfrm>
        </p:spPr>
        <p:txBody>
          <a:bodyPr>
            <a:normAutofit fontScale="90000"/>
          </a:bodyPr>
          <a:lstStyle/>
          <a:p>
            <a:r>
              <a:rPr lang="pt-PT" dirty="0"/>
              <a:t>Thank you for  your  attention !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CC6A33-D7C4-25A6-4DED-AA8BFCACC6D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pt-PT" dirty="0"/>
              <a:t>sbescape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F328162-C41F-0747-AD98-22BF1A68A41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631" b="4631"/>
          <a:stretch/>
        </p:blipFill>
        <p:spPr>
          <a:xfrm>
            <a:off x="838200" y="0"/>
            <a:ext cx="11353800" cy="6858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AC17EC-F4B0-0F4E-AA13-C8B21505C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758" y="5966660"/>
            <a:ext cx="539496" cy="713232"/>
          </a:xfrm>
        </p:spPr>
        <p:txBody>
          <a:bodyPr/>
          <a:lstStyle/>
          <a:p>
            <a:r>
              <a:rPr lang="pt-PT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vel Presentation_win32_v2" id="{1F3BE848-A059-4AF4-89B2-3C575AFD7A20}" vid="{A68E0537-505F-4C11-B0E8-DA8640CB4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f02320-c3c4-47c8-8d69-28738ab22c6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EF63D2383F2043BBC0396DF1B68AB5" ma:contentTypeVersion="8" ma:contentTypeDescription="Create a new document." ma:contentTypeScope="" ma:versionID="430d78a8ca2a95f6a9f42cb6ddb221b4">
  <xsd:schema xmlns:xsd="http://www.w3.org/2001/XMLSchema" xmlns:xs="http://www.w3.org/2001/XMLSchema" xmlns:p="http://schemas.microsoft.com/office/2006/metadata/properties" xmlns:ns3="7af02320-c3c4-47c8-8d69-28738ab22c60" xmlns:ns4="57e83fa1-a4df-4a00-9417-f28a604d4ef9" targetNamespace="http://schemas.microsoft.com/office/2006/metadata/properties" ma:root="true" ma:fieldsID="6b96ba50b8634d1c9d92e04a88ebc763" ns3:_="" ns4:_="">
    <xsd:import namespace="7af02320-c3c4-47c8-8d69-28738ab22c60"/>
    <xsd:import namespace="57e83fa1-a4df-4a00-9417-f28a604d4e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f02320-c3c4-47c8-8d69-28738ab22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83fa1-a4df-4a00-9417-f28a604d4ef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ED8A25-70CA-4AFB-A0DB-C391ACAAD2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88F49E-C42F-4822-8376-318FB5D7679E}">
  <ds:schemaRefs>
    <ds:schemaRef ds:uri="57e83fa1-a4df-4a00-9417-f28a604d4ef9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7af02320-c3c4-47c8-8d69-28738ab22c60"/>
  </ds:schemaRefs>
</ds:datastoreItem>
</file>

<file path=customXml/itemProps3.xml><?xml version="1.0" encoding="utf-8"?>
<ds:datastoreItem xmlns:ds="http://schemas.openxmlformats.org/officeDocument/2006/customXml" ds:itemID="{5694E95D-49D7-442C-AC44-8114881FBB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f02320-c3c4-47c8-8d69-28738ab22c60"/>
    <ds:schemaRef ds:uri="57e83fa1-a4df-4a00-9417-f28a604d4e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264</TotalTime>
  <Words>220</Words>
  <Application>Microsoft Office PowerPoint</Application>
  <PresentationFormat>Widescreen</PresentationFormat>
  <Paragraphs>37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Helvetica Light</vt:lpstr>
      <vt:lpstr>Aptos Display</vt:lpstr>
      <vt:lpstr>Arial</vt:lpstr>
      <vt:lpstr>Calibri</vt:lpstr>
      <vt:lpstr>Gill Sans MT</vt:lpstr>
      <vt:lpstr>Gill Sans Nova Light</vt:lpstr>
      <vt:lpstr>Office Theme</vt:lpstr>
      <vt:lpstr>SbeSCAPE</vt:lpstr>
      <vt:lpstr>Travel made easy</vt:lpstr>
      <vt:lpstr>VIDEO </vt:lpstr>
      <vt:lpstr>Flight search - html</vt:lpstr>
      <vt:lpstr>Flight search - js</vt:lpstr>
      <vt:lpstr>Auto-complete </vt:lpstr>
      <vt:lpstr>Inter-slide navigation – html  </vt:lpstr>
      <vt:lpstr>Hotel map </vt:lpstr>
      <vt:lpstr>Thank you for  your 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SbeSCAPE</dc:title>
  <dc:creator>Júlia Zhou Cheng</dc:creator>
  <cp:lastModifiedBy>Júlia Zhou Cheng</cp:lastModifiedBy>
  <cp:revision>2</cp:revision>
  <dcterms:created xsi:type="dcterms:W3CDTF">2024-03-18T10:09:05Z</dcterms:created>
  <dcterms:modified xsi:type="dcterms:W3CDTF">2024-03-18T15:05:49Z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0x01010017EF63D2383F2043BBC0396DF1B68AB5</vt:lpwstr>
  </property>
</Properties>
</file>